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FB1"/>
    <a:srgbClr val="D9BBF9"/>
    <a:srgbClr val="4E5283"/>
    <a:srgbClr val="2C4773"/>
    <a:srgbClr val="728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75" d="100"/>
          <a:sy n="75" d="100"/>
        </p:scale>
        <p:origin x="123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94F65-9D25-4E23-B69B-BD71A9B6A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680D5A-78FF-43D3-841F-A9433AD64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50A1E-C7E3-45E0-8463-8DFB7A94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2ED935-132C-4966-94F7-CC526F81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18D47-B103-420C-97DC-160287C5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61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D06CE-9DA9-4977-B75E-6E71F81B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D9786A-91A5-42B5-94C1-16A1498E0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A0393-81B6-44EA-8DF6-56CFF16E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30F6B8-097A-40D5-B5FD-8489C2A1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C2D267-D380-4970-8BEE-C1E0E816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562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8A860E-7BD3-4B49-B771-BD3619356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E7EB17-676A-4ED5-BEEC-C19F08ADE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5783E-9928-4FB2-8843-2DDBA889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E5114E-9D72-4A40-B8D5-DED15291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42583-8737-4164-A48A-B475AB2B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89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D826-A761-4D53-BF65-6EC7FDA5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A33A8-6079-4CA7-9BB8-89DFA633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B2C10-34AD-4F03-8AE6-905A965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A5021B-C2EC-4468-AB46-D96C588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85A26-6456-44A7-B671-EE0E23A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18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E3850-0BE7-4EFE-BDC3-0632874B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342FA5-D434-4202-BC20-73C733C02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E5E7D-F71A-4A5F-82B3-980FE4A0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5255C9-BD3E-4F8C-BAA7-E41F5139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1A53FC-63E4-4BC5-9E4E-CE98A019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313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EDAA0-32C0-4BF4-B09B-C238B7DD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0F5DF-8E08-4642-9EA2-9E819007B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7416A2-69D8-412B-9728-AD76CC335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3FDEB-0577-45BD-91A5-DC3CD88B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ADBDF6-5A59-45DB-AF2A-54CB513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1AE672-8360-4889-A265-3477552A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219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C5B68-30A4-4F3D-9C76-B79AB0FF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AB9A95-E90F-4785-A162-3A7F6120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45487-A861-4CDF-96DE-D5780CCB1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B2A9C-6B52-44B8-8783-99D928ABE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D0DD4-A84A-465E-B63D-AFA09C91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405E01-EA50-4F96-8CD7-D967B6EB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A16EF9-24A4-4D3D-A963-300421A2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4DCEDA-B873-4964-AAA9-4F28741C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395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A23E-3A3E-4E02-9BCC-17178722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F94ED7-C5BC-4243-AA97-DA966929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D43B-861D-4F17-8106-FC88B52B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EB78FD-FBC7-4083-A24A-F505ED6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466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799AAC-77FD-4992-B055-EE498531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69E194-CE79-4612-936F-0E574DE7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9479D4-F9BD-4D1F-9A02-99978D65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40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3376-E62C-4F90-9B0E-A6ED6AEB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9BC98-E0B1-43BA-BFD6-38988E59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31E98E-99B6-47C9-B089-A72B929A9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D59830-BAAE-449C-998B-60C56E44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BEEFD4-61EE-4BE6-A321-0BEC6E7C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AE88FB-6C52-4F62-8FF4-A423431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145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6B097-3818-4FB8-A7E7-B4F188E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CF5921-9811-49DB-B9CB-5CEF109A4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AAEB61-C4B7-4F07-8D90-11C3B337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A6E506-8C4A-4855-9042-456DBF81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8E978C-4EFE-42F4-A8FF-69F010C4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55B166-5E44-4DAB-8A66-5A0AE033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65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369F2D-A983-4CCC-8F8B-4628F55F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FC3560-FA9B-4B3D-B683-C3538BFDB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2998A-6F4D-4FE4-AE2C-C9E4A6A28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A584-5895-4FED-A4B3-FE3F790EE64D}" type="datetimeFigureOut">
              <a:rPr lang="es-AR" smtClean="0"/>
              <a:t>30/4/2023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FF139-1D0A-4FCF-8877-22E20C1AA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25A45E-5456-45DC-A641-399CFF4D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30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A6A285F-4D7F-49AF-8B8E-1F6DD548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16" y="-368594"/>
            <a:ext cx="2643166" cy="2643166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C7AF30A-8160-4116-894C-3C94AA35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679" y="0"/>
            <a:ext cx="5922052" cy="57277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A95CB9-6F0B-4FF6-85E1-CA4087E401E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36" y="-368594"/>
            <a:ext cx="2158786" cy="21587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063458-A4C0-4614-A577-4106A1CA8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31282" r="438" b="1754"/>
          <a:stretch>
            <a:fillRect/>
          </a:stretch>
        </p:blipFill>
        <p:spPr>
          <a:xfrm>
            <a:off x="4994798" y="2114494"/>
            <a:ext cx="6811685" cy="4592416"/>
          </a:xfrm>
          <a:custGeom>
            <a:avLst/>
            <a:gdLst>
              <a:gd name="connsiteX0" fmla="*/ 6418926 w 6811685"/>
              <a:gd name="connsiteY0" fmla="*/ 1515970 h 4592416"/>
              <a:gd name="connsiteX1" fmla="*/ 6698280 w 6811685"/>
              <a:gd name="connsiteY1" fmla="*/ 1629356 h 4592416"/>
              <a:gd name="connsiteX2" fmla="*/ 6744129 w 6811685"/>
              <a:gd name="connsiteY2" fmla="*/ 2127634 h 4592416"/>
              <a:gd name="connsiteX3" fmla="*/ 6730509 w 6811685"/>
              <a:gd name="connsiteY3" fmla="*/ 2144239 h 4592416"/>
              <a:gd name="connsiteX4" fmla="*/ 6727716 w 6811685"/>
              <a:gd name="connsiteY4" fmla="*/ 2152876 h 4592416"/>
              <a:gd name="connsiteX5" fmla="*/ 6699058 w 6811685"/>
              <a:gd name="connsiteY5" fmla="*/ 2192941 h 4592416"/>
              <a:gd name="connsiteX6" fmla="*/ 6398367 w 6811685"/>
              <a:gd name="connsiteY6" fmla="*/ 2493630 h 4592416"/>
              <a:gd name="connsiteX7" fmla="*/ 5980203 w 6811685"/>
              <a:gd name="connsiteY7" fmla="*/ 2911795 h 4592416"/>
              <a:gd name="connsiteX8" fmla="*/ 5167976 w 6811685"/>
              <a:gd name="connsiteY8" fmla="*/ 3724022 h 4592416"/>
              <a:gd name="connsiteX9" fmla="*/ 4479765 w 6811685"/>
              <a:gd name="connsiteY9" fmla="*/ 4412232 h 4592416"/>
              <a:gd name="connsiteX10" fmla="*/ 4449122 w 6811685"/>
              <a:gd name="connsiteY10" fmla="*/ 4442876 h 4592416"/>
              <a:gd name="connsiteX11" fmla="*/ 3997868 w 6811685"/>
              <a:gd name="connsiteY11" fmla="*/ 4332647 h 4592416"/>
              <a:gd name="connsiteX12" fmla="*/ 3887639 w 6811685"/>
              <a:gd name="connsiteY12" fmla="*/ 3881393 h 4592416"/>
              <a:gd name="connsiteX13" fmla="*/ 3918282 w 6811685"/>
              <a:gd name="connsiteY13" fmla="*/ 3850749 h 4592416"/>
              <a:gd name="connsiteX14" fmla="*/ 4606492 w 6811685"/>
              <a:gd name="connsiteY14" fmla="*/ 3162539 h 4592416"/>
              <a:gd name="connsiteX15" fmla="*/ 5418720 w 6811685"/>
              <a:gd name="connsiteY15" fmla="*/ 2350311 h 4592416"/>
              <a:gd name="connsiteX16" fmla="*/ 5836885 w 6811685"/>
              <a:gd name="connsiteY16" fmla="*/ 1932148 h 4592416"/>
              <a:gd name="connsiteX17" fmla="*/ 6137573 w 6811685"/>
              <a:gd name="connsiteY17" fmla="*/ 1631458 h 4592416"/>
              <a:gd name="connsiteX18" fmla="*/ 6168544 w 6811685"/>
              <a:gd name="connsiteY18" fmla="*/ 1609304 h 4592416"/>
              <a:gd name="connsiteX19" fmla="*/ 6200003 w 6811685"/>
              <a:gd name="connsiteY19" fmla="*/ 1583506 h 4592416"/>
              <a:gd name="connsiteX20" fmla="*/ 6418926 w 6811685"/>
              <a:gd name="connsiteY20" fmla="*/ 1515970 h 4592416"/>
              <a:gd name="connsiteX21" fmla="*/ 5953780 w 6811685"/>
              <a:gd name="connsiteY21" fmla="*/ 700022 h 4592416"/>
              <a:gd name="connsiteX22" fmla="*/ 6233133 w 6811685"/>
              <a:gd name="connsiteY22" fmla="*/ 813408 h 4592416"/>
              <a:gd name="connsiteX23" fmla="*/ 6278985 w 6811685"/>
              <a:gd name="connsiteY23" fmla="*/ 1311686 h 4592416"/>
              <a:gd name="connsiteX24" fmla="*/ 6271122 w 6811685"/>
              <a:gd name="connsiteY24" fmla="*/ 1321273 h 4592416"/>
              <a:gd name="connsiteX25" fmla="*/ 6265711 w 6811685"/>
              <a:gd name="connsiteY25" fmla="*/ 1333138 h 4592416"/>
              <a:gd name="connsiteX26" fmla="*/ 6224421 w 6811685"/>
              <a:gd name="connsiteY26" fmla="*/ 1385836 h 4592416"/>
              <a:gd name="connsiteX27" fmla="*/ 5813180 w 6811685"/>
              <a:gd name="connsiteY27" fmla="*/ 1797075 h 4592416"/>
              <a:gd name="connsiteX28" fmla="*/ 5241278 w 6811685"/>
              <a:gd name="connsiteY28" fmla="*/ 2368977 h 4592416"/>
              <a:gd name="connsiteX29" fmla="*/ 4130437 w 6811685"/>
              <a:gd name="connsiteY29" fmla="*/ 3479818 h 4592416"/>
              <a:gd name="connsiteX30" fmla="*/ 3189206 w 6811685"/>
              <a:gd name="connsiteY30" fmla="*/ 4421049 h 4592416"/>
              <a:gd name="connsiteX31" fmla="*/ 3147297 w 6811685"/>
              <a:gd name="connsiteY31" fmla="*/ 4462958 h 4592416"/>
              <a:gd name="connsiteX32" fmla="*/ 2633352 w 6811685"/>
              <a:gd name="connsiteY32" fmla="*/ 4415420 h 4592416"/>
              <a:gd name="connsiteX33" fmla="*/ 2585813 w 6811685"/>
              <a:gd name="connsiteY33" fmla="*/ 3901474 h 4592416"/>
              <a:gd name="connsiteX34" fmla="*/ 2627723 w 6811685"/>
              <a:gd name="connsiteY34" fmla="*/ 3859566 h 4592416"/>
              <a:gd name="connsiteX35" fmla="*/ 3568954 w 6811685"/>
              <a:gd name="connsiteY35" fmla="*/ 2918335 h 4592416"/>
              <a:gd name="connsiteX36" fmla="*/ 4679797 w 6811685"/>
              <a:gd name="connsiteY36" fmla="*/ 1807493 h 4592416"/>
              <a:gd name="connsiteX37" fmla="*/ 5251696 w 6811685"/>
              <a:gd name="connsiteY37" fmla="*/ 1235592 h 4592416"/>
              <a:gd name="connsiteX38" fmla="*/ 5662937 w 6811685"/>
              <a:gd name="connsiteY38" fmla="*/ 824353 h 4592416"/>
              <a:gd name="connsiteX39" fmla="*/ 5715634 w 6811685"/>
              <a:gd name="connsiteY39" fmla="*/ 783063 h 4592416"/>
              <a:gd name="connsiteX40" fmla="*/ 5716349 w 6811685"/>
              <a:gd name="connsiteY40" fmla="*/ 782737 h 4592416"/>
              <a:gd name="connsiteX41" fmla="*/ 5734854 w 6811685"/>
              <a:gd name="connsiteY41" fmla="*/ 767558 h 4592416"/>
              <a:gd name="connsiteX42" fmla="*/ 5953780 w 6811685"/>
              <a:gd name="connsiteY42" fmla="*/ 700022 h 4592416"/>
              <a:gd name="connsiteX43" fmla="*/ 5365922 w 6811685"/>
              <a:gd name="connsiteY43" fmla="*/ 66414 h 4592416"/>
              <a:gd name="connsiteX44" fmla="*/ 5645275 w 6811685"/>
              <a:gd name="connsiteY44" fmla="*/ 179801 h 4592416"/>
              <a:gd name="connsiteX45" fmla="*/ 5639675 w 6811685"/>
              <a:gd name="connsiteY45" fmla="*/ 740810 h 4592416"/>
              <a:gd name="connsiteX46" fmla="*/ 5510164 w 6811685"/>
              <a:gd name="connsiteY46" fmla="*/ 870322 h 4592416"/>
              <a:gd name="connsiteX47" fmla="*/ 5498389 w 6811685"/>
              <a:gd name="connsiteY47" fmla="*/ 884825 h 4592416"/>
              <a:gd name="connsiteX48" fmla="*/ 5017672 w 6811685"/>
              <a:gd name="connsiteY48" fmla="*/ 1365544 h 4592416"/>
              <a:gd name="connsiteX49" fmla="*/ 4349145 w 6811685"/>
              <a:gd name="connsiteY49" fmla="*/ 2034071 h 4592416"/>
              <a:gd name="connsiteX50" fmla="*/ 3050618 w 6811685"/>
              <a:gd name="connsiteY50" fmla="*/ 3332598 h 4592416"/>
              <a:gd name="connsiteX51" fmla="*/ 1950363 w 6811685"/>
              <a:gd name="connsiteY51" fmla="*/ 4432853 h 4592416"/>
              <a:gd name="connsiteX52" fmla="*/ 1901373 w 6811685"/>
              <a:gd name="connsiteY52" fmla="*/ 4481843 h 4592416"/>
              <a:gd name="connsiteX53" fmla="*/ 1348028 w 6811685"/>
              <a:gd name="connsiteY53" fmla="*/ 4473705 h 4592416"/>
              <a:gd name="connsiteX54" fmla="*/ 1339889 w 6811685"/>
              <a:gd name="connsiteY54" fmla="*/ 3920359 h 4592416"/>
              <a:gd name="connsiteX55" fmla="*/ 1388879 w 6811685"/>
              <a:gd name="connsiteY55" fmla="*/ 3871369 h 4592416"/>
              <a:gd name="connsiteX56" fmla="*/ 2489134 w 6811685"/>
              <a:gd name="connsiteY56" fmla="*/ 2771113 h 4592416"/>
              <a:gd name="connsiteX57" fmla="*/ 3787661 w 6811685"/>
              <a:gd name="connsiteY57" fmla="*/ 1472587 h 4592416"/>
              <a:gd name="connsiteX58" fmla="*/ 4456189 w 6811685"/>
              <a:gd name="connsiteY58" fmla="*/ 804061 h 4592416"/>
              <a:gd name="connsiteX59" fmla="*/ 4936906 w 6811685"/>
              <a:gd name="connsiteY59" fmla="*/ 323342 h 4592416"/>
              <a:gd name="connsiteX60" fmla="*/ 4986959 w 6811685"/>
              <a:gd name="connsiteY60" fmla="*/ 282704 h 4592416"/>
              <a:gd name="connsiteX61" fmla="*/ 5084264 w 6811685"/>
              <a:gd name="connsiteY61" fmla="*/ 185399 h 4592416"/>
              <a:gd name="connsiteX62" fmla="*/ 5365922 w 6811685"/>
              <a:gd name="connsiteY62" fmla="*/ 66414 h 4592416"/>
              <a:gd name="connsiteX63" fmla="*/ 4167461 w 6811685"/>
              <a:gd name="connsiteY63" fmla="*/ 35875 h 4592416"/>
              <a:gd name="connsiteX64" fmla="*/ 4446815 w 6811685"/>
              <a:gd name="connsiteY64" fmla="*/ 149262 h 4592416"/>
              <a:gd name="connsiteX65" fmla="*/ 4441215 w 6811685"/>
              <a:gd name="connsiteY65" fmla="*/ 710272 h 4592416"/>
              <a:gd name="connsiteX66" fmla="*/ 4438018 w 6811685"/>
              <a:gd name="connsiteY66" fmla="*/ 713470 h 4592416"/>
              <a:gd name="connsiteX67" fmla="*/ 4433891 w 6811685"/>
              <a:gd name="connsiteY67" fmla="*/ 718922 h 4592416"/>
              <a:gd name="connsiteX68" fmla="*/ 4073133 w 6811685"/>
              <a:gd name="connsiteY68" fmla="*/ 1079681 h 4592416"/>
              <a:gd name="connsiteX69" fmla="*/ 3571433 w 6811685"/>
              <a:gd name="connsiteY69" fmla="*/ 1581380 h 4592416"/>
              <a:gd name="connsiteX70" fmla="*/ 2596947 w 6811685"/>
              <a:gd name="connsiteY70" fmla="*/ 2555866 h 4592416"/>
              <a:gd name="connsiteX71" fmla="*/ 1771254 w 6811685"/>
              <a:gd name="connsiteY71" fmla="*/ 3381558 h 4592416"/>
              <a:gd name="connsiteX72" fmla="*/ 1734490 w 6811685"/>
              <a:gd name="connsiteY72" fmla="*/ 3418324 h 4592416"/>
              <a:gd name="connsiteX73" fmla="*/ 1249172 w 6811685"/>
              <a:gd name="connsiteY73" fmla="*/ 3342158 h 4592416"/>
              <a:gd name="connsiteX74" fmla="*/ 1173006 w 6811685"/>
              <a:gd name="connsiteY74" fmla="*/ 2856840 h 4592416"/>
              <a:gd name="connsiteX75" fmla="*/ 1209772 w 6811685"/>
              <a:gd name="connsiteY75" fmla="*/ 2820074 h 4592416"/>
              <a:gd name="connsiteX76" fmla="*/ 2035465 w 6811685"/>
              <a:gd name="connsiteY76" fmla="*/ 1994382 h 4592416"/>
              <a:gd name="connsiteX77" fmla="*/ 3009950 w 6811685"/>
              <a:gd name="connsiteY77" fmla="*/ 1019897 h 4592416"/>
              <a:gd name="connsiteX78" fmla="*/ 3511650 w 6811685"/>
              <a:gd name="connsiteY78" fmla="*/ 518197 h 4592416"/>
              <a:gd name="connsiteX79" fmla="*/ 3872407 w 6811685"/>
              <a:gd name="connsiteY79" fmla="*/ 157439 h 4592416"/>
              <a:gd name="connsiteX80" fmla="*/ 3919337 w 6811685"/>
              <a:gd name="connsiteY80" fmla="*/ 121915 h 4592416"/>
              <a:gd name="connsiteX81" fmla="*/ 3932372 w 6811685"/>
              <a:gd name="connsiteY81" fmla="*/ 116670 h 4592416"/>
              <a:gd name="connsiteX82" fmla="*/ 3948539 w 6811685"/>
              <a:gd name="connsiteY82" fmla="*/ 103411 h 4592416"/>
              <a:gd name="connsiteX83" fmla="*/ 4167461 w 6811685"/>
              <a:gd name="connsiteY83" fmla="*/ 35875 h 4592416"/>
              <a:gd name="connsiteX84" fmla="*/ 2939637 w 6811685"/>
              <a:gd name="connsiteY84" fmla="*/ 20 h 4592416"/>
              <a:gd name="connsiteX85" fmla="*/ 3218991 w 6811685"/>
              <a:gd name="connsiteY85" fmla="*/ 113407 h 4592416"/>
              <a:gd name="connsiteX86" fmla="*/ 3264841 w 6811685"/>
              <a:gd name="connsiteY86" fmla="*/ 611684 h 4592416"/>
              <a:gd name="connsiteX87" fmla="*/ 3250065 w 6811685"/>
              <a:gd name="connsiteY87" fmla="*/ 629700 h 4592416"/>
              <a:gd name="connsiteX88" fmla="*/ 3247979 w 6811685"/>
              <a:gd name="connsiteY88" fmla="*/ 635116 h 4592416"/>
              <a:gd name="connsiteX89" fmla="*/ 3214115 w 6811685"/>
              <a:gd name="connsiteY89" fmla="*/ 680386 h 4592416"/>
              <a:gd name="connsiteX90" fmla="*/ 2867876 w 6811685"/>
              <a:gd name="connsiteY90" fmla="*/ 1026625 h 4592416"/>
              <a:gd name="connsiteX91" fmla="*/ 2386370 w 6811685"/>
              <a:gd name="connsiteY91" fmla="*/ 1508133 h 4592416"/>
              <a:gd name="connsiteX92" fmla="*/ 1451104 w 6811685"/>
              <a:gd name="connsiteY92" fmla="*/ 2443399 h 4592416"/>
              <a:gd name="connsiteX93" fmla="*/ 658643 w 6811685"/>
              <a:gd name="connsiteY93" fmla="*/ 3235860 h 4592416"/>
              <a:gd name="connsiteX94" fmla="*/ 623358 w 6811685"/>
              <a:gd name="connsiteY94" fmla="*/ 3271145 h 4592416"/>
              <a:gd name="connsiteX95" fmla="*/ 146273 w 6811685"/>
              <a:gd name="connsiteY95" fmla="*/ 3186746 h 4592416"/>
              <a:gd name="connsiteX96" fmla="*/ 61875 w 6811685"/>
              <a:gd name="connsiteY96" fmla="*/ 2709662 h 4592416"/>
              <a:gd name="connsiteX97" fmla="*/ 97160 w 6811685"/>
              <a:gd name="connsiteY97" fmla="*/ 2674377 h 4592416"/>
              <a:gd name="connsiteX98" fmla="*/ 889621 w 6811685"/>
              <a:gd name="connsiteY98" fmla="*/ 1881915 h 4592416"/>
              <a:gd name="connsiteX99" fmla="*/ 1824886 w 6811685"/>
              <a:gd name="connsiteY99" fmla="*/ 946650 h 4592416"/>
              <a:gd name="connsiteX100" fmla="*/ 2306394 w 6811685"/>
              <a:gd name="connsiteY100" fmla="*/ 465143 h 4592416"/>
              <a:gd name="connsiteX101" fmla="*/ 2652633 w 6811685"/>
              <a:gd name="connsiteY101" fmla="*/ 118904 h 4592416"/>
              <a:gd name="connsiteX102" fmla="*/ 2697902 w 6811685"/>
              <a:gd name="connsiteY102" fmla="*/ 85040 h 4592416"/>
              <a:gd name="connsiteX103" fmla="*/ 2700719 w 6811685"/>
              <a:gd name="connsiteY103" fmla="*/ 83955 h 4592416"/>
              <a:gd name="connsiteX104" fmla="*/ 2720714 w 6811685"/>
              <a:gd name="connsiteY104" fmla="*/ 67557 h 4592416"/>
              <a:gd name="connsiteX105" fmla="*/ 2939637 w 6811685"/>
              <a:gd name="connsiteY105" fmla="*/ 20 h 459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811685" h="4592416">
                <a:moveTo>
                  <a:pt x="6418926" y="1515970"/>
                </a:moveTo>
                <a:cubicBezTo>
                  <a:pt x="6520448" y="1514953"/>
                  <a:pt x="6621587" y="1552666"/>
                  <a:pt x="6698280" y="1629356"/>
                </a:cubicBezTo>
                <a:cubicBezTo>
                  <a:pt x="6832488" y="1763564"/>
                  <a:pt x="6847324" y="1972651"/>
                  <a:pt x="6744129" y="2127634"/>
                </a:cubicBezTo>
                <a:lnTo>
                  <a:pt x="6730509" y="2144239"/>
                </a:lnTo>
                <a:lnTo>
                  <a:pt x="6727716" y="2152876"/>
                </a:lnTo>
                <a:cubicBezTo>
                  <a:pt x="6720357" y="2167716"/>
                  <a:pt x="6710827" y="2181170"/>
                  <a:pt x="6699058" y="2192941"/>
                </a:cubicBezTo>
                <a:lnTo>
                  <a:pt x="6398367" y="2493630"/>
                </a:lnTo>
                <a:lnTo>
                  <a:pt x="5980203" y="2911795"/>
                </a:lnTo>
                <a:lnTo>
                  <a:pt x="5167976" y="3724022"/>
                </a:lnTo>
                <a:lnTo>
                  <a:pt x="4479765" y="4412232"/>
                </a:lnTo>
                <a:lnTo>
                  <a:pt x="4449122" y="4442876"/>
                </a:lnTo>
                <a:cubicBezTo>
                  <a:pt x="4354958" y="4537039"/>
                  <a:pt x="4152926" y="4487705"/>
                  <a:pt x="3997868" y="4332647"/>
                </a:cubicBezTo>
                <a:cubicBezTo>
                  <a:pt x="3842811" y="4177590"/>
                  <a:pt x="3793475" y="3975556"/>
                  <a:pt x="3887639" y="3881393"/>
                </a:cubicBezTo>
                <a:lnTo>
                  <a:pt x="3918282" y="3850749"/>
                </a:lnTo>
                <a:lnTo>
                  <a:pt x="4606492" y="3162539"/>
                </a:lnTo>
                <a:lnTo>
                  <a:pt x="5418720" y="2350311"/>
                </a:lnTo>
                <a:lnTo>
                  <a:pt x="5836885" y="1932148"/>
                </a:lnTo>
                <a:lnTo>
                  <a:pt x="6137573" y="1631458"/>
                </a:lnTo>
                <a:lnTo>
                  <a:pt x="6168544" y="1609304"/>
                </a:lnTo>
                <a:lnTo>
                  <a:pt x="6200003" y="1583506"/>
                </a:lnTo>
                <a:cubicBezTo>
                  <a:pt x="6266423" y="1539279"/>
                  <a:pt x="6342781" y="1516732"/>
                  <a:pt x="6418926" y="1515970"/>
                </a:cubicBezTo>
                <a:close/>
                <a:moveTo>
                  <a:pt x="5953780" y="700022"/>
                </a:moveTo>
                <a:cubicBezTo>
                  <a:pt x="6055302" y="699005"/>
                  <a:pt x="6156441" y="736718"/>
                  <a:pt x="6233133" y="813408"/>
                </a:cubicBezTo>
                <a:cubicBezTo>
                  <a:pt x="6367341" y="947617"/>
                  <a:pt x="6382180" y="1156703"/>
                  <a:pt x="6278985" y="1311686"/>
                </a:cubicBezTo>
                <a:lnTo>
                  <a:pt x="6271122" y="1321273"/>
                </a:lnTo>
                <a:lnTo>
                  <a:pt x="6265711" y="1333138"/>
                </a:lnTo>
                <a:cubicBezTo>
                  <a:pt x="6254269" y="1352058"/>
                  <a:pt x="6240518" y="1369738"/>
                  <a:pt x="6224421" y="1385836"/>
                </a:cubicBezTo>
                <a:lnTo>
                  <a:pt x="5813180" y="1797075"/>
                </a:lnTo>
                <a:lnTo>
                  <a:pt x="5241278" y="2368977"/>
                </a:lnTo>
                <a:lnTo>
                  <a:pt x="4130437" y="3479818"/>
                </a:lnTo>
                <a:lnTo>
                  <a:pt x="3189206" y="4421049"/>
                </a:lnTo>
                <a:lnTo>
                  <a:pt x="3147297" y="4462958"/>
                </a:lnTo>
                <a:cubicBezTo>
                  <a:pt x="3018515" y="4591740"/>
                  <a:pt x="2788411" y="4570478"/>
                  <a:pt x="2633352" y="4415420"/>
                </a:cubicBezTo>
                <a:cubicBezTo>
                  <a:pt x="2478296" y="4260364"/>
                  <a:pt x="2457031" y="4030256"/>
                  <a:pt x="2585813" y="3901474"/>
                </a:cubicBezTo>
                <a:lnTo>
                  <a:pt x="2627723" y="3859566"/>
                </a:lnTo>
                <a:lnTo>
                  <a:pt x="3568954" y="2918335"/>
                </a:lnTo>
                <a:lnTo>
                  <a:pt x="4679797" y="1807493"/>
                </a:lnTo>
                <a:lnTo>
                  <a:pt x="5251696" y="1235592"/>
                </a:lnTo>
                <a:lnTo>
                  <a:pt x="5662937" y="824353"/>
                </a:lnTo>
                <a:cubicBezTo>
                  <a:pt x="5679035" y="808255"/>
                  <a:pt x="5696714" y="794503"/>
                  <a:pt x="5715634" y="783063"/>
                </a:cubicBezTo>
                <a:lnTo>
                  <a:pt x="5716349" y="782737"/>
                </a:lnTo>
                <a:lnTo>
                  <a:pt x="5734854" y="767558"/>
                </a:lnTo>
                <a:cubicBezTo>
                  <a:pt x="5801276" y="723332"/>
                  <a:pt x="5877635" y="700785"/>
                  <a:pt x="5953780" y="700022"/>
                </a:cubicBezTo>
                <a:close/>
                <a:moveTo>
                  <a:pt x="5365922" y="66414"/>
                </a:moveTo>
                <a:cubicBezTo>
                  <a:pt x="5467444" y="65397"/>
                  <a:pt x="5568583" y="103110"/>
                  <a:pt x="5645275" y="179801"/>
                </a:cubicBezTo>
                <a:cubicBezTo>
                  <a:pt x="5798654" y="333182"/>
                  <a:pt x="5796124" y="584361"/>
                  <a:pt x="5639675" y="740810"/>
                </a:cubicBezTo>
                <a:lnTo>
                  <a:pt x="5510164" y="870322"/>
                </a:lnTo>
                <a:lnTo>
                  <a:pt x="5498389" y="884825"/>
                </a:lnTo>
                <a:lnTo>
                  <a:pt x="5017672" y="1365544"/>
                </a:lnTo>
                <a:lnTo>
                  <a:pt x="4349145" y="2034071"/>
                </a:lnTo>
                <a:lnTo>
                  <a:pt x="3050618" y="3332598"/>
                </a:lnTo>
                <a:lnTo>
                  <a:pt x="1950363" y="4432853"/>
                </a:lnTo>
                <a:lnTo>
                  <a:pt x="1901373" y="4481843"/>
                </a:lnTo>
                <a:cubicBezTo>
                  <a:pt x="1750833" y="4632383"/>
                  <a:pt x="1503085" y="4628765"/>
                  <a:pt x="1348028" y="4473705"/>
                </a:cubicBezTo>
                <a:cubicBezTo>
                  <a:pt x="1192970" y="4318646"/>
                  <a:pt x="1189349" y="4070898"/>
                  <a:pt x="1339889" y="3920359"/>
                </a:cubicBezTo>
                <a:lnTo>
                  <a:pt x="1388879" y="3871369"/>
                </a:lnTo>
                <a:lnTo>
                  <a:pt x="2489134" y="2771113"/>
                </a:lnTo>
                <a:lnTo>
                  <a:pt x="3787661" y="1472587"/>
                </a:lnTo>
                <a:lnTo>
                  <a:pt x="4456189" y="804061"/>
                </a:lnTo>
                <a:lnTo>
                  <a:pt x="4936906" y="323342"/>
                </a:lnTo>
                <a:lnTo>
                  <a:pt x="4986959" y="282704"/>
                </a:lnTo>
                <a:lnTo>
                  <a:pt x="5084264" y="185399"/>
                </a:lnTo>
                <a:cubicBezTo>
                  <a:pt x="5162488" y="107175"/>
                  <a:pt x="5264397" y="67430"/>
                  <a:pt x="5365922" y="66414"/>
                </a:cubicBezTo>
                <a:close/>
                <a:moveTo>
                  <a:pt x="4167461" y="35875"/>
                </a:moveTo>
                <a:cubicBezTo>
                  <a:pt x="4268984" y="34858"/>
                  <a:pt x="4370124" y="72571"/>
                  <a:pt x="4446815" y="149262"/>
                </a:cubicBezTo>
                <a:cubicBezTo>
                  <a:pt x="4600196" y="302643"/>
                  <a:pt x="4597665" y="553822"/>
                  <a:pt x="4441215" y="710272"/>
                </a:cubicBezTo>
                <a:lnTo>
                  <a:pt x="4438018" y="713470"/>
                </a:lnTo>
                <a:lnTo>
                  <a:pt x="4433891" y="718922"/>
                </a:lnTo>
                <a:lnTo>
                  <a:pt x="4073133" y="1079681"/>
                </a:lnTo>
                <a:lnTo>
                  <a:pt x="3571433" y="1581380"/>
                </a:lnTo>
                <a:lnTo>
                  <a:pt x="2596947" y="2555866"/>
                </a:lnTo>
                <a:lnTo>
                  <a:pt x="1771254" y="3381558"/>
                </a:lnTo>
                <a:lnTo>
                  <a:pt x="1734490" y="3418324"/>
                </a:lnTo>
                <a:cubicBezTo>
                  <a:pt x="1621517" y="3531297"/>
                  <a:pt x="1404231" y="3497216"/>
                  <a:pt x="1249172" y="3342158"/>
                </a:cubicBezTo>
                <a:cubicBezTo>
                  <a:pt x="1094114" y="3187099"/>
                  <a:pt x="1060033" y="2969813"/>
                  <a:pt x="1173006" y="2856840"/>
                </a:cubicBezTo>
                <a:lnTo>
                  <a:pt x="1209772" y="2820074"/>
                </a:lnTo>
                <a:lnTo>
                  <a:pt x="2035465" y="1994382"/>
                </a:lnTo>
                <a:lnTo>
                  <a:pt x="3009950" y="1019897"/>
                </a:lnTo>
                <a:lnTo>
                  <a:pt x="3511650" y="518197"/>
                </a:lnTo>
                <a:lnTo>
                  <a:pt x="3872407" y="157439"/>
                </a:lnTo>
                <a:cubicBezTo>
                  <a:pt x="3886529" y="143318"/>
                  <a:pt x="3902279" y="131494"/>
                  <a:pt x="3919337" y="121915"/>
                </a:cubicBezTo>
                <a:lnTo>
                  <a:pt x="3932372" y="116670"/>
                </a:lnTo>
                <a:lnTo>
                  <a:pt x="3948539" y="103411"/>
                </a:lnTo>
                <a:cubicBezTo>
                  <a:pt x="4014958" y="59184"/>
                  <a:pt x="4091317" y="36637"/>
                  <a:pt x="4167461" y="35875"/>
                </a:cubicBezTo>
                <a:close/>
                <a:moveTo>
                  <a:pt x="2939637" y="20"/>
                </a:moveTo>
                <a:cubicBezTo>
                  <a:pt x="3041160" y="-996"/>
                  <a:pt x="3142300" y="36716"/>
                  <a:pt x="3218991" y="113407"/>
                </a:cubicBezTo>
                <a:cubicBezTo>
                  <a:pt x="3353199" y="247615"/>
                  <a:pt x="3368038" y="456701"/>
                  <a:pt x="3264841" y="611684"/>
                </a:cubicBezTo>
                <a:lnTo>
                  <a:pt x="3250065" y="629700"/>
                </a:lnTo>
                <a:lnTo>
                  <a:pt x="3247979" y="635116"/>
                </a:lnTo>
                <a:cubicBezTo>
                  <a:pt x="3238938" y="651636"/>
                  <a:pt x="3227669" y="666832"/>
                  <a:pt x="3214115" y="680386"/>
                </a:cubicBezTo>
                <a:lnTo>
                  <a:pt x="2867876" y="1026625"/>
                </a:lnTo>
                <a:lnTo>
                  <a:pt x="2386370" y="1508133"/>
                </a:lnTo>
                <a:lnTo>
                  <a:pt x="1451104" y="2443399"/>
                </a:lnTo>
                <a:lnTo>
                  <a:pt x="658643" y="3235860"/>
                </a:lnTo>
                <a:lnTo>
                  <a:pt x="623358" y="3271145"/>
                </a:lnTo>
                <a:cubicBezTo>
                  <a:pt x="514931" y="3379572"/>
                  <a:pt x="301331" y="3341805"/>
                  <a:pt x="146273" y="3186746"/>
                </a:cubicBezTo>
                <a:cubicBezTo>
                  <a:pt x="-8784" y="3031689"/>
                  <a:pt x="-46553" y="2818089"/>
                  <a:pt x="61875" y="2709662"/>
                </a:cubicBezTo>
                <a:lnTo>
                  <a:pt x="97160" y="2674377"/>
                </a:lnTo>
                <a:lnTo>
                  <a:pt x="889621" y="1881915"/>
                </a:lnTo>
                <a:lnTo>
                  <a:pt x="1824886" y="946650"/>
                </a:lnTo>
                <a:lnTo>
                  <a:pt x="2306394" y="465143"/>
                </a:lnTo>
                <a:lnTo>
                  <a:pt x="2652633" y="118904"/>
                </a:lnTo>
                <a:cubicBezTo>
                  <a:pt x="2666186" y="105350"/>
                  <a:pt x="2681383" y="94081"/>
                  <a:pt x="2697902" y="85040"/>
                </a:cubicBezTo>
                <a:lnTo>
                  <a:pt x="2700719" y="83955"/>
                </a:lnTo>
                <a:lnTo>
                  <a:pt x="2720714" y="67557"/>
                </a:lnTo>
                <a:cubicBezTo>
                  <a:pt x="2787134" y="23329"/>
                  <a:pt x="2863493" y="782"/>
                  <a:pt x="2939637" y="20"/>
                </a:cubicBez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F415DC-F118-4A12-B133-0953EF2687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6" r="18410" b="11246"/>
          <a:stretch/>
        </p:blipFill>
        <p:spPr>
          <a:xfrm flipH="1">
            <a:off x="-604132" y="4039872"/>
            <a:ext cx="7771504" cy="36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81A376-174B-40A4-ACBB-E0638DDD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07" y="1327071"/>
            <a:ext cx="14461011" cy="51626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104B1E-3965-43DB-AB4E-CAAB3BA9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6886230"/>
            <a:ext cx="9743280" cy="93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1C7C50B-7584-476D-B98D-8F39CAA960A5}"/>
              </a:ext>
            </a:extLst>
          </p:cNvPr>
          <p:cNvGrpSpPr/>
          <p:nvPr/>
        </p:nvGrpSpPr>
        <p:grpSpPr>
          <a:xfrm>
            <a:off x="933882" y="-176042"/>
            <a:ext cx="5162117" cy="3585992"/>
            <a:chOff x="3412987" y="1565179"/>
            <a:chExt cx="3492642" cy="242625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3F82CB6-A4EE-4769-9668-6D00CF2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2987" y="1565179"/>
              <a:ext cx="3492642" cy="242625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6FC93E-517E-4F54-9787-5AE84EBE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285" y="1866900"/>
              <a:ext cx="471628" cy="136347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43EBDD8-8F52-4822-B882-68A8FDB13E63}"/>
              </a:ext>
            </a:extLst>
          </p:cNvPr>
          <p:cNvGrpSpPr/>
          <p:nvPr/>
        </p:nvGrpSpPr>
        <p:grpSpPr>
          <a:xfrm>
            <a:off x="780961" y="3697057"/>
            <a:ext cx="5467960" cy="2402413"/>
            <a:chOff x="2570660" y="3429000"/>
            <a:chExt cx="5467960" cy="240241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43FC13C-FCAB-44AA-A0CD-BDBB98C1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11BCA5-B957-4AA9-8B39-90C7D016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3BBE482-3626-4308-848A-5D8340844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32984" r="19494" b="20270"/>
          <a:stretch/>
        </p:blipFill>
        <p:spPr>
          <a:xfrm>
            <a:off x="6248921" y="1261814"/>
            <a:ext cx="3197077" cy="16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77FFF2-81EE-4B15-AB54-1743A9127A8C}"/>
              </a:ext>
            </a:extLst>
          </p:cNvPr>
          <p:cNvSpPr/>
          <p:nvPr/>
        </p:nvSpPr>
        <p:spPr>
          <a:xfrm>
            <a:off x="3720819" y="551542"/>
            <a:ext cx="5283200" cy="5283200"/>
          </a:xfrm>
          <a:prstGeom prst="rect">
            <a:avLst/>
          </a:prstGeom>
          <a:solidFill>
            <a:srgbClr val="728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966185-F9FC-4E59-BFD9-D517E8FF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0861" y="-2523869"/>
            <a:ext cx="9743280" cy="93603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140E34-9F81-4EE2-9DA5-7D8F3035C7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A9F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06" y="1432456"/>
            <a:ext cx="3199415" cy="3199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8EDED2-26C6-4CEB-8ACE-0699B7A5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168" y="1355335"/>
            <a:ext cx="1810938" cy="20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99B3032-AF3B-4C1D-BFCD-D3B98E7B3DCB}"/>
              </a:ext>
            </a:extLst>
          </p:cNvPr>
          <p:cNvGrpSpPr/>
          <p:nvPr/>
        </p:nvGrpSpPr>
        <p:grpSpPr>
          <a:xfrm>
            <a:off x="-292552" y="4306265"/>
            <a:ext cx="5467960" cy="2402413"/>
            <a:chOff x="2570660" y="3429000"/>
            <a:chExt cx="5467960" cy="2402413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88F786C-3015-43F2-8BDF-EE2A2764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661E1ED-D164-4557-8A65-D7AF69AD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2D4AB44-AE3B-402A-84A4-DA32A12732CB}"/>
              </a:ext>
            </a:extLst>
          </p:cNvPr>
          <p:cNvGrpSpPr/>
          <p:nvPr/>
        </p:nvGrpSpPr>
        <p:grpSpPr>
          <a:xfrm>
            <a:off x="246679" y="584496"/>
            <a:ext cx="2644701" cy="2261212"/>
            <a:chOff x="481023" y="1167788"/>
            <a:chExt cx="2644701" cy="226121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EE46660-71F5-478B-B307-472020A18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967"/>
            <a:stretch/>
          </p:blipFill>
          <p:spPr>
            <a:xfrm>
              <a:off x="481023" y="1655413"/>
              <a:ext cx="2644701" cy="1773587"/>
            </a:xfrm>
            <a:prstGeom prst="rect">
              <a:avLst/>
            </a:prstGeom>
          </p:spPr>
        </p:pic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83DA649-82BE-4833-9001-4588970B9278}"/>
                </a:ext>
              </a:extLst>
            </p:cNvPr>
            <p:cNvCxnSpPr>
              <a:cxnSpLocks/>
            </p:cNvCxnSpPr>
            <p:nvPr/>
          </p:nvCxnSpPr>
          <p:spPr>
            <a:xfrm>
              <a:off x="2883350" y="1167788"/>
              <a:ext cx="0" cy="2261212"/>
            </a:xfrm>
            <a:prstGeom prst="line">
              <a:avLst/>
            </a:prstGeom>
            <a:ln w="38100">
              <a:solidFill>
                <a:srgbClr val="2C477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0F0D135E-2874-4F94-AEF9-1ED75234D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799" y1="48786" x2="47484" y2="55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3" y="616171"/>
            <a:ext cx="2643473" cy="2283251"/>
          </a:xfrm>
          <a:prstGeom prst="rect">
            <a:avLst/>
          </a:prstGeom>
          <a:noFill/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06020F6F-1BE2-4651-A25A-AF1B0E21990E}"/>
              </a:ext>
            </a:extLst>
          </p:cNvPr>
          <p:cNvGrpSpPr/>
          <p:nvPr/>
        </p:nvGrpSpPr>
        <p:grpSpPr>
          <a:xfrm>
            <a:off x="5734913" y="323850"/>
            <a:ext cx="3808081" cy="3543300"/>
            <a:chOff x="6096000" y="266700"/>
            <a:chExt cx="3808081" cy="354330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73F319F-5BD4-48FD-A14E-FF7957D8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66700"/>
              <a:ext cx="3808081" cy="3543300"/>
            </a:xfrm>
            <a:prstGeom prst="rect">
              <a:avLst/>
            </a:prstGeom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EC98F72-425A-4B36-A083-9040E475A6CF}"/>
                </a:ext>
              </a:extLst>
            </p:cNvPr>
            <p:cNvSpPr/>
            <p:nvPr/>
          </p:nvSpPr>
          <p:spPr>
            <a:xfrm>
              <a:off x="7124700" y="2609850"/>
              <a:ext cx="1943100" cy="28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07B6454F-EC63-4A45-BB81-8090E578B9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1088" r="1919" b="2177"/>
          <a:stretch/>
        </p:blipFill>
        <p:spPr>
          <a:xfrm>
            <a:off x="2358661" y="-4697296"/>
            <a:ext cx="6752504" cy="66340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EBE809-8B76-46E4-A5BC-40D1A579C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-58329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9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DA922F5-10E9-4656-8A49-313E44F8CBE5}"/>
              </a:ext>
            </a:extLst>
          </p:cNvPr>
          <p:cNvGrpSpPr/>
          <p:nvPr/>
        </p:nvGrpSpPr>
        <p:grpSpPr>
          <a:xfrm>
            <a:off x="552934" y="932542"/>
            <a:ext cx="3228444" cy="3773715"/>
            <a:chOff x="552934" y="932542"/>
            <a:chExt cx="3228444" cy="377371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9192D41-466D-405B-81A5-647E6629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A9FB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34" y="1403428"/>
              <a:ext cx="3199415" cy="3199415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0EB2B9A-68CF-469E-91E7-B2132A0CAF10}"/>
                </a:ext>
              </a:extLst>
            </p:cNvPr>
            <p:cNvCxnSpPr/>
            <p:nvPr/>
          </p:nvCxnSpPr>
          <p:spPr>
            <a:xfrm>
              <a:off x="3781378" y="932542"/>
              <a:ext cx="0" cy="3773715"/>
            </a:xfrm>
            <a:prstGeom prst="line">
              <a:avLst/>
            </a:prstGeom>
            <a:ln w="57150">
              <a:solidFill>
                <a:srgbClr val="AA9F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D04CD4D-461E-4C97-9768-D1AEDC83AA50}"/>
              </a:ext>
            </a:extLst>
          </p:cNvPr>
          <p:cNvGrpSpPr/>
          <p:nvPr/>
        </p:nvGrpSpPr>
        <p:grpSpPr>
          <a:xfrm>
            <a:off x="4466689" y="1185663"/>
            <a:ext cx="3363931" cy="4261695"/>
            <a:chOff x="4466689" y="1185663"/>
            <a:chExt cx="3363931" cy="426169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5E66C2E-DFAA-4613-9005-D530FCF4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689" y="1526752"/>
              <a:ext cx="3258621" cy="3804495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16CF33C-D481-4CD3-8571-06E76699EE81}"/>
                </a:ext>
              </a:extLst>
            </p:cNvPr>
            <p:cNvSpPr/>
            <p:nvPr/>
          </p:nvSpPr>
          <p:spPr>
            <a:xfrm>
              <a:off x="4572000" y="1185663"/>
              <a:ext cx="3258620" cy="426169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795148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Lezer Zeta</dc:creator>
  <cp:lastModifiedBy>Lezer Zeta</cp:lastModifiedBy>
  <cp:revision>18</cp:revision>
  <dcterms:created xsi:type="dcterms:W3CDTF">2023-04-17T22:28:25Z</dcterms:created>
  <dcterms:modified xsi:type="dcterms:W3CDTF">2023-04-30T06:02:22Z</dcterms:modified>
</cp:coreProperties>
</file>